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2.png" ContentType="image/png"/>
  <Override PartName="/ppt/media/image1.png" ContentType="image/png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203A172-EEC8-4575-9381-17FD1E00CD93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IN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WEL COME</a:t>
            </a:r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AISSEL TECHNOLOGIES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LibreOffice/5.1.4.2$Linux_X86_64 LibreOffice_project/10m0$Build-2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2016-08-02T15:43:01Z</dcterms:created>
  <dc:creator/>
  <dc:description/>
  <dc:language>en-IN</dc:language>
  <cp:lastModifiedBy/>
  <dcterms:modified xsi:type="dcterms:W3CDTF">2016-08-02T15:44:03Z</dcterms:modified>
  <cp:revision>2</cp:revision>
  <dc:subject/>
  <dc:title/>
</cp:coreProperties>
</file>