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png" ContentType="image/png"/>
  <Override PartName="/ppt/media/image13.png" ContentType="image/png"/>
  <Override PartName="/ppt/media/image12.png" ContentType="image/png"/>
  <Override PartName="/ppt/media/image11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9.png" ContentType="image/png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5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6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6" descr=""/>
          <p:cNvPicPr/>
          <p:nvPr/>
        </p:nvPicPr>
        <p:blipFill>
          <a:blip r:embed="rId2"/>
          <a:stretch/>
        </p:blipFill>
        <p:spPr>
          <a:xfrm>
            <a:off x="10812960" y="29880"/>
            <a:ext cx="1347480" cy="51696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0" y="36720"/>
            <a:ext cx="10514880" cy="551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6" descr=""/>
          <p:cNvPicPr/>
          <p:nvPr/>
        </p:nvPicPr>
        <p:blipFill>
          <a:blip r:embed="rId2"/>
          <a:stretch/>
        </p:blipFill>
        <p:spPr>
          <a:xfrm>
            <a:off x="10812960" y="29880"/>
            <a:ext cx="1347480" cy="516960"/>
          </a:xfrm>
          <a:prstGeom prst="rect">
            <a:avLst/>
          </a:prstGeom>
          <a:ln>
            <a:noFill/>
          </a:ln>
        </p:spPr>
      </p:pic>
      <p:sp>
        <p:nvSpPr>
          <p:cNvPr id="38" name="Line 1"/>
          <p:cNvSpPr/>
          <p:nvPr/>
        </p:nvSpPr>
        <p:spPr>
          <a:xfrm>
            <a:off x="0" y="588240"/>
            <a:ext cx="12191760" cy="360"/>
          </a:xfrm>
          <a:prstGeom prst="line">
            <a:avLst/>
          </a:prstGeom>
          <a:ln w="28440">
            <a:solidFill>
              <a:srgbClr val="f0592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" name="CustomShape 2"/>
          <p:cNvSpPr/>
          <p:nvPr/>
        </p:nvSpPr>
        <p:spPr>
          <a:xfrm>
            <a:off x="11792520" y="6602040"/>
            <a:ext cx="398520" cy="2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fld id="{4B66266A-9663-4BCA-9C2B-00CCC84BD949}" type="slidenum">
              <a:rPr b="0" lang="en-IN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</a:t>
            </a:fld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0" name="Picture 11" descr=""/>
          <p:cNvPicPr/>
          <p:nvPr/>
        </p:nvPicPr>
        <p:blipFill>
          <a:blip r:embed="rId3"/>
          <a:stretch/>
        </p:blipFill>
        <p:spPr>
          <a:xfrm>
            <a:off x="10812960" y="29880"/>
            <a:ext cx="1347480" cy="516960"/>
          </a:xfrm>
          <a:prstGeom prst="rect">
            <a:avLst/>
          </a:prstGeom>
          <a:ln>
            <a:noFill/>
          </a:ln>
        </p:spPr>
      </p:pic>
      <p:sp>
        <p:nvSpPr>
          <p:cNvPr id="41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://www.aissel.com/" TargetMode="Externa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3609720" y="5934600"/>
            <a:ext cx="4971600" cy="821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IN" sz="24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  <a:hlinkClick r:id="rId1"/>
              </a:rPr>
              <a:t>www.aissel.com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CustomShape 2"/>
          <p:cNvSpPr/>
          <p:nvPr/>
        </p:nvSpPr>
        <p:spPr>
          <a:xfrm>
            <a:off x="5447520" y="815040"/>
            <a:ext cx="6269040" cy="577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IN" sz="3200" spc="-1" strike="noStrike">
                <a:solidFill>
                  <a:srgbClr val="09548d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Selenium Overview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CustomShape 3"/>
          <p:cNvSpPr/>
          <p:nvPr/>
        </p:nvSpPr>
        <p:spPr>
          <a:xfrm>
            <a:off x="0" y="5148000"/>
            <a:ext cx="12191400" cy="3801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0" name="CustomShape 4"/>
          <p:cNvSpPr/>
          <p:nvPr/>
        </p:nvSpPr>
        <p:spPr>
          <a:xfrm>
            <a:off x="0" y="6482520"/>
            <a:ext cx="121914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Aissel Technologies Pvt. Ltd.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1" name="Picture 4" descr=""/>
          <p:cNvPicPr/>
          <p:nvPr/>
        </p:nvPicPr>
        <p:blipFill>
          <a:blip r:embed="rId2"/>
          <a:stretch/>
        </p:blipFill>
        <p:spPr>
          <a:xfrm>
            <a:off x="4821840" y="2139840"/>
            <a:ext cx="2547360" cy="2577960"/>
          </a:xfrm>
          <a:prstGeom prst="rect">
            <a:avLst/>
          </a:prstGeom>
          <a:ln>
            <a:noFill/>
          </a:ln>
        </p:spPr>
      </p:pic>
      <p:sp>
        <p:nvSpPr>
          <p:cNvPr id="82" name="CustomShape 5"/>
          <p:cNvSpPr/>
          <p:nvPr/>
        </p:nvSpPr>
        <p:spPr>
          <a:xfrm>
            <a:off x="8499600" y="4070880"/>
            <a:ext cx="3691440" cy="1064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IN" sz="3200" spc="-1" strike="noStrike">
                <a:solidFill>
                  <a:srgbClr val="09548d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Krishnendra J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IN" sz="3200" spc="-1" strike="noStrike">
                <a:solidFill>
                  <a:srgbClr val="09548d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Test Engineer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3" name="Picture 17" descr=""/>
          <p:cNvPicPr/>
          <p:nvPr/>
        </p:nvPicPr>
        <p:blipFill>
          <a:blip r:embed="rId3"/>
          <a:stretch/>
        </p:blipFill>
        <p:spPr>
          <a:xfrm>
            <a:off x="313560" y="2233800"/>
            <a:ext cx="1698480" cy="1537200"/>
          </a:xfrm>
          <a:prstGeom prst="rect">
            <a:avLst/>
          </a:prstGeom>
          <a:ln>
            <a:noFill/>
          </a:ln>
        </p:spPr>
      </p:pic>
      <p:pic>
        <p:nvPicPr>
          <p:cNvPr id="84" name="Picture 18" descr=""/>
          <p:cNvPicPr/>
          <p:nvPr/>
        </p:nvPicPr>
        <p:blipFill>
          <a:blip r:embed="rId4"/>
          <a:stretch/>
        </p:blipFill>
        <p:spPr>
          <a:xfrm>
            <a:off x="2353320" y="2860920"/>
            <a:ext cx="1684440" cy="1684440"/>
          </a:xfrm>
          <a:prstGeom prst="rect">
            <a:avLst/>
          </a:prstGeom>
          <a:ln>
            <a:noFill/>
          </a:ln>
        </p:spPr>
      </p:pic>
      <p:pic>
        <p:nvPicPr>
          <p:cNvPr id="85" name="Picture 19" descr=""/>
          <p:cNvPicPr/>
          <p:nvPr/>
        </p:nvPicPr>
        <p:blipFill>
          <a:blip r:embed="rId5"/>
          <a:stretch/>
        </p:blipFill>
        <p:spPr>
          <a:xfrm>
            <a:off x="796680" y="468000"/>
            <a:ext cx="994320" cy="994320"/>
          </a:xfrm>
          <a:prstGeom prst="rect">
            <a:avLst/>
          </a:prstGeom>
          <a:ln>
            <a:noFill/>
          </a:ln>
        </p:spPr>
      </p:pic>
      <p:pic>
        <p:nvPicPr>
          <p:cNvPr id="86" name="Picture 20" descr=""/>
          <p:cNvPicPr/>
          <p:nvPr/>
        </p:nvPicPr>
        <p:blipFill>
          <a:blip r:embed="rId6"/>
          <a:stretch/>
        </p:blipFill>
        <p:spPr>
          <a:xfrm>
            <a:off x="2468880" y="1016640"/>
            <a:ext cx="1333800" cy="1333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36720"/>
            <a:ext cx="10514880" cy="55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IN" sz="2800" spc="-1" strike="noStrike">
                <a:solidFill>
                  <a:srgbClr val="0a5893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Topics to cover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365400" y="9111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Introduction about Testing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Manual Testing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Automation Testing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Types of Automation Tools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Why Selenium?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Different versions of Selenium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Architecture of Selenium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Architecture of Selenium WebDriver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0" y="36720"/>
            <a:ext cx="10514880" cy="55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IN" sz="2800" spc="-1" strike="noStrike">
                <a:solidFill>
                  <a:srgbClr val="0a5893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Introduction About Testing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391320" y="12117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Verifying the functionality of an application against requirement specification.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Process of finding or identifying defects.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Providing High Quality Product to the customer.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Types of testing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143000" indent="-2278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Hardware Testing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143000" indent="-22788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1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Software Testing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600200" indent="-2278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1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Manual Testing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600200" indent="-2278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1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Automation Testing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0" y="36720"/>
            <a:ext cx="10514880" cy="55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IN" sz="2800" spc="-1" strike="noStrike">
                <a:solidFill>
                  <a:srgbClr val="0a5893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Manual Testing</a:t>
            </a:r>
            <a:r>
              <a:rPr b="0" lang="en-IN" sz="2800" spc="-1" strike="noStrike">
                <a:solidFill>
                  <a:srgbClr val="0a5893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378360" y="1159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Testing the s/w application against requirement specification.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Process of identifying defects, rectifying them and producing high end software as per customer requirements and their satisfaction.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Manual Testing is more of documentation, writing scenarios, Testcases, Preparing Execution Reports.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Consumes more time to test complex and long term applications.  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0" y="36720"/>
            <a:ext cx="10514880" cy="55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IN" sz="2800" spc="-1" strike="noStrike">
                <a:solidFill>
                  <a:srgbClr val="0a5893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Automation Testing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2"/>
          <p:cNvSpPr/>
          <p:nvPr/>
        </p:nvSpPr>
        <p:spPr>
          <a:xfrm>
            <a:off x="417600" y="109404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 overcome drawbacks of manual testing IT Industry found a solution of going to </a:t>
            </a:r>
            <a:r>
              <a:rPr b="1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Automation Testing.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Automating the testcases into test scripts using scripting languages.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 reduce the time and to increase the speed of execution and covering more scenarios we use Automation tools.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Some design features can’t be automated.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0" y="36720"/>
            <a:ext cx="10514880" cy="55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IN" sz="2800" spc="-1" strike="noStrike">
                <a:solidFill>
                  <a:srgbClr val="0a5893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Types of Automation Tools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CustomShape 2"/>
          <p:cNvSpPr/>
          <p:nvPr/>
        </p:nvSpPr>
        <p:spPr>
          <a:xfrm>
            <a:off x="456840" y="966600"/>
            <a:ext cx="10514880" cy="4987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100000"/>
              </a:lnSpc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Top 5 Automation tools-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Telerik Test Studio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1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Selenium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QTP(Quick Test Professional)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Soap UI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Test Drive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7" name="Picture 3" descr=""/>
          <p:cNvPicPr/>
          <p:nvPr/>
        </p:nvPicPr>
        <p:blipFill>
          <a:blip r:embed="rId1"/>
          <a:stretch/>
        </p:blipFill>
        <p:spPr>
          <a:xfrm>
            <a:off x="3559320" y="2520000"/>
            <a:ext cx="904680" cy="818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0" y="36720"/>
            <a:ext cx="10514880" cy="55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IN" sz="2800" spc="-1" strike="noStrike">
                <a:solidFill>
                  <a:srgbClr val="0a5893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Why Selenium ?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365400" y="9111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Selenium is a </a:t>
            </a:r>
            <a:r>
              <a:rPr b="1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“Free and Open Source”</a:t>
            </a: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 Web Application Automation Tool.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Selenium works fast with Java language and easy to execute scripts in different systems.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It also supports other coding languages like C#, Ruby, Python, JavaScript.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We cannot test Stand alone and Client-Server applications.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0" name="Picture 3" descr=""/>
          <p:cNvPicPr/>
          <p:nvPr/>
        </p:nvPicPr>
        <p:blipFill>
          <a:blip r:embed="rId1"/>
          <a:stretch/>
        </p:blipFill>
        <p:spPr>
          <a:xfrm>
            <a:off x="9993240" y="4685400"/>
            <a:ext cx="1822680" cy="16495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0" y="36720"/>
            <a:ext cx="10514880" cy="55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IN" sz="2800" spc="-1" strike="noStrike">
                <a:solidFill>
                  <a:srgbClr val="0a5893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Different versions of Selenium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CustomShape 2"/>
          <p:cNvSpPr/>
          <p:nvPr/>
        </p:nvSpPr>
        <p:spPr>
          <a:xfrm>
            <a:off x="365400" y="9111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Selenium IDE(Integrated Development Environment)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Selenium RC(Remote Control)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Selenium WebDriver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Selenium Grid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3" name="Picture 3" descr=""/>
          <p:cNvPicPr/>
          <p:nvPr/>
        </p:nvPicPr>
        <p:blipFill>
          <a:blip r:embed="rId1"/>
          <a:stretch/>
        </p:blipFill>
        <p:spPr>
          <a:xfrm>
            <a:off x="10414080" y="694080"/>
            <a:ext cx="889560" cy="889560"/>
          </a:xfrm>
          <a:prstGeom prst="rect">
            <a:avLst/>
          </a:prstGeom>
          <a:ln>
            <a:noFill/>
          </a:ln>
        </p:spPr>
      </p:pic>
      <p:pic>
        <p:nvPicPr>
          <p:cNvPr id="104" name="Picture 4" descr=""/>
          <p:cNvPicPr/>
          <p:nvPr/>
        </p:nvPicPr>
        <p:blipFill>
          <a:blip r:embed="rId2"/>
          <a:stretch/>
        </p:blipFill>
        <p:spPr>
          <a:xfrm>
            <a:off x="6251040" y="1643040"/>
            <a:ext cx="876600" cy="876600"/>
          </a:xfrm>
          <a:prstGeom prst="rect">
            <a:avLst/>
          </a:prstGeom>
          <a:ln>
            <a:noFill/>
          </a:ln>
        </p:spPr>
      </p:pic>
      <p:pic>
        <p:nvPicPr>
          <p:cNvPr id="105" name="Picture 5" descr=""/>
          <p:cNvPicPr/>
          <p:nvPr/>
        </p:nvPicPr>
        <p:blipFill>
          <a:blip r:embed="rId3"/>
          <a:stretch/>
        </p:blipFill>
        <p:spPr>
          <a:xfrm>
            <a:off x="4661640" y="2945520"/>
            <a:ext cx="882000" cy="798120"/>
          </a:xfrm>
          <a:prstGeom prst="rect">
            <a:avLst/>
          </a:prstGeom>
          <a:ln>
            <a:noFill/>
          </a:ln>
        </p:spPr>
      </p:pic>
      <p:pic>
        <p:nvPicPr>
          <p:cNvPr id="106" name="Picture 6" descr=""/>
          <p:cNvPicPr/>
          <p:nvPr/>
        </p:nvPicPr>
        <p:blipFill>
          <a:blip r:embed="rId4"/>
          <a:stretch/>
        </p:blipFill>
        <p:spPr>
          <a:xfrm>
            <a:off x="3612960" y="3960000"/>
            <a:ext cx="850680" cy="850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0" y="36720"/>
            <a:ext cx="10514880" cy="55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IN" sz="2800" spc="-1" strike="noStrike">
                <a:solidFill>
                  <a:srgbClr val="0a5893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Architecture of Selenium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4558320" y="1593720"/>
            <a:ext cx="210276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100000"/>
              </a:lnSpc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WebDriver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3"/>
          <p:cNvSpPr/>
          <p:nvPr/>
        </p:nvSpPr>
        <p:spPr>
          <a:xfrm>
            <a:off x="927360" y="2155320"/>
            <a:ext cx="2037240" cy="236376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Java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Ruby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C#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JavaScript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4"/>
          <p:cNvSpPr/>
          <p:nvPr/>
        </p:nvSpPr>
        <p:spPr>
          <a:xfrm>
            <a:off x="8186040" y="2138040"/>
            <a:ext cx="2037240" cy="236376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Firefox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Google Chrome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Internet Explorer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Safari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Opera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5"/>
          <p:cNvSpPr/>
          <p:nvPr/>
        </p:nvSpPr>
        <p:spPr>
          <a:xfrm>
            <a:off x="4445640" y="2159640"/>
            <a:ext cx="2037240" cy="236376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IN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API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6"/>
          <p:cNvSpPr/>
          <p:nvPr/>
        </p:nvSpPr>
        <p:spPr>
          <a:xfrm>
            <a:off x="1240920" y="1628640"/>
            <a:ext cx="19846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90000"/>
              </a:lnSpc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Binding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CustomShape 7"/>
          <p:cNvSpPr/>
          <p:nvPr/>
        </p:nvSpPr>
        <p:spPr>
          <a:xfrm>
            <a:off x="8599320" y="1598040"/>
            <a:ext cx="210276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90000"/>
              </a:lnSpc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Driver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8"/>
          <p:cNvSpPr/>
          <p:nvPr/>
        </p:nvSpPr>
        <p:spPr>
          <a:xfrm>
            <a:off x="3121920" y="3056760"/>
            <a:ext cx="1161720" cy="50868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05c3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5" name="CustomShape 9"/>
          <p:cNvSpPr/>
          <p:nvPr/>
        </p:nvSpPr>
        <p:spPr>
          <a:xfrm>
            <a:off x="6710040" y="3039120"/>
            <a:ext cx="1161720" cy="50868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05c3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0" y="36720"/>
            <a:ext cx="10514880" cy="55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IN" sz="2800" spc="-1" strike="noStrike">
                <a:solidFill>
                  <a:srgbClr val="0a5893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WebDriver Architecture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2"/>
          <p:cNvSpPr/>
          <p:nvPr/>
        </p:nvSpPr>
        <p:spPr>
          <a:xfrm>
            <a:off x="4833360" y="1005840"/>
            <a:ext cx="2794680" cy="45648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Search Context (I)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3"/>
          <p:cNvSpPr/>
          <p:nvPr/>
        </p:nvSpPr>
        <p:spPr>
          <a:xfrm>
            <a:off x="4829040" y="2098800"/>
            <a:ext cx="2794680" cy="45648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WebDriver (I)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CustomShape 4"/>
          <p:cNvSpPr/>
          <p:nvPr/>
        </p:nvSpPr>
        <p:spPr>
          <a:xfrm>
            <a:off x="4837680" y="3191760"/>
            <a:ext cx="2794680" cy="45648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Remote WebDriver (C)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CustomShape 5"/>
          <p:cNvSpPr/>
          <p:nvPr/>
        </p:nvSpPr>
        <p:spPr>
          <a:xfrm>
            <a:off x="6870960" y="5212080"/>
            <a:ext cx="2794680" cy="45648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Opera Driver (C)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CustomShape 6"/>
          <p:cNvSpPr/>
          <p:nvPr/>
        </p:nvSpPr>
        <p:spPr>
          <a:xfrm>
            <a:off x="3065400" y="5247000"/>
            <a:ext cx="2794680" cy="45648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Safari Driver (C)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CustomShape 7"/>
          <p:cNvSpPr/>
          <p:nvPr/>
        </p:nvSpPr>
        <p:spPr>
          <a:xfrm>
            <a:off x="8390880" y="4354200"/>
            <a:ext cx="2794680" cy="45648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Internet Explorer (C)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8"/>
          <p:cNvSpPr/>
          <p:nvPr/>
        </p:nvSpPr>
        <p:spPr>
          <a:xfrm>
            <a:off x="4833360" y="4362840"/>
            <a:ext cx="2794680" cy="45648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Chrome Driver (C)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CustomShape 9"/>
          <p:cNvSpPr/>
          <p:nvPr/>
        </p:nvSpPr>
        <p:spPr>
          <a:xfrm>
            <a:off x="1315080" y="4345560"/>
            <a:ext cx="2794680" cy="45648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Firefox Driver (C)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10"/>
          <p:cNvSpPr/>
          <p:nvPr/>
        </p:nvSpPr>
        <p:spPr>
          <a:xfrm>
            <a:off x="9597240" y="1489320"/>
            <a:ext cx="235260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*</a:t>
            </a:r>
            <a:r>
              <a:rPr b="1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 Interface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*</a:t>
            </a:r>
            <a:r>
              <a:rPr b="1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Class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CustomShape 11"/>
          <p:cNvSpPr/>
          <p:nvPr/>
        </p:nvSpPr>
        <p:spPr>
          <a:xfrm>
            <a:off x="10189080" y="1541520"/>
            <a:ext cx="443520" cy="24732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f05c3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CustomShape 12"/>
          <p:cNvSpPr/>
          <p:nvPr/>
        </p:nvSpPr>
        <p:spPr>
          <a:xfrm>
            <a:off x="10210680" y="1850400"/>
            <a:ext cx="443520" cy="24732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f05c3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8" name="CustomShape 13"/>
          <p:cNvSpPr/>
          <p:nvPr/>
        </p:nvSpPr>
        <p:spPr>
          <a:xfrm>
            <a:off x="5891400" y="1554480"/>
            <a:ext cx="652320" cy="40428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05c3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9" name="CustomShape 14"/>
          <p:cNvSpPr/>
          <p:nvPr/>
        </p:nvSpPr>
        <p:spPr>
          <a:xfrm>
            <a:off x="5873760" y="3770640"/>
            <a:ext cx="652320" cy="40428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05c3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CustomShape 15"/>
          <p:cNvSpPr/>
          <p:nvPr/>
        </p:nvSpPr>
        <p:spPr>
          <a:xfrm>
            <a:off x="5873760" y="2647440"/>
            <a:ext cx="652320" cy="40428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05c3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CustomShape 16"/>
          <p:cNvSpPr/>
          <p:nvPr/>
        </p:nvSpPr>
        <p:spPr>
          <a:xfrm flipH="1" flipV="1" rot="5400000">
            <a:off x="4016880" y="4115880"/>
            <a:ext cx="1575360" cy="682920"/>
          </a:xfrm>
          <a:prstGeom prst="bentConnector3">
            <a:avLst>
              <a:gd name="adj1" fmla="val 75691"/>
            </a:avLst>
          </a:prstGeom>
          <a:noFill/>
          <a:ln>
            <a:solidFill>
              <a:srgbClr val="f05c36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2" name="CustomShape 17"/>
          <p:cNvSpPr/>
          <p:nvPr/>
        </p:nvSpPr>
        <p:spPr>
          <a:xfrm flipV="1" rot="16200000">
            <a:off x="6930000" y="4003920"/>
            <a:ext cx="1527480" cy="887400"/>
          </a:xfrm>
          <a:prstGeom prst="bentConnector3">
            <a:avLst>
              <a:gd name="adj1" fmla="val 75641"/>
            </a:avLst>
          </a:prstGeom>
          <a:noFill/>
          <a:ln>
            <a:solidFill>
              <a:srgbClr val="f05c36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" name="CustomShape 18"/>
          <p:cNvSpPr/>
          <p:nvPr/>
        </p:nvSpPr>
        <p:spPr>
          <a:xfrm flipH="1" flipV="1" rot="5400000">
            <a:off x="3312720" y="2819880"/>
            <a:ext cx="924480" cy="2124000"/>
          </a:xfrm>
          <a:prstGeom prst="bentConnector2">
            <a:avLst/>
          </a:prstGeom>
          <a:noFill/>
          <a:ln>
            <a:solidFill>
              <a:srgbClr val="f05c36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" name="CustomShape 19"/>
          <p:cNvSpPr/>
          <p:nvPr/>
        </p:nvSpPr>
        <p:spPr>
          <a:xfrm flipV="1" rot="16200000">
            <a:off x="8307720" y="2873520"/>
            <a:ext cx="918000" cy="2041560"/>
          </a:xfrm>
          <a:prstGeom prst="bentConnector2">
            <a:avLst/>
          </a:prstGeom>
          <a:noFill/>
          <a:ln>
            <a:solidFill>
              <a:srgbClr val="f05c36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694080" y="226728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Thank You </a:t>
            </a: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</a:rPr>
              <a:t>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28203</TotalTime>
  <Application>LibreOffice/5.1.4.2$Linux_X86_64 LibreOffice_project/10m0$Build-2</Application>
  <Words>344</Words>
  <Paragraphs>101</Paragraphs>
  <Company>Aissel Technologies Pvt Ltd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2014-01-30T09:06:02Z</dcterms:created>
  <dc:creator>Suraj Prabhu</dc:creator>
  <dc:description/>
  <cp:keywords>Onboarding non Engineering</cp:keywords>
  <dc:language>en-IN</dc:language>
  <cp:lastModifiedBy/>
  <dcterms:modified xsi:type="dcterms:W3CDTF">2016-07-26T09:44:32Z</dcterms:modified>
  <cp:revision>460</cp:revision>
  <dc:subject>KOLM Product Roadmap</dc:subject>
  <dc:title>Fresher Onboarding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Aissel Technologies Pvt Ltd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Manager">
    <vt:lpwstr>Prasad Patil</vt:lpwstr>
  </property>
  <property fmtid="{D5CDD505-2E9C-101B-9397-08002B2CF9AE}" pid="9" name="Notes">
    <vt:i4>0</vt:i4>
  </property>
  <property fmtid="{D5CDD505-2E9C-101B-9397-08002B2CF9AE}" pid="10" name="PresentationFormat">
    <vt:lpwstr>Custom</vt:lpwstr>
  </property>
  <property fmtid="{D5CDD505-2E9C-101B-9397-08002B2CF9AE}" pid="11" name="ScaleCrop">
    <vt:bool>0</vt:bool>
  </property>
  <property fmtid="{D5CDD505-2E9C-101B-9397-08002B2CF9AE}" pid="12" name="ShareDoc">
    <vt:bool>0</vt:bool>
  </property>
  <property fmtid="{D5CDD505-2E9C-101B-9397-08002B2CF9AE}" pid="13" name="Slides">
    <vt:i4>11</vt:i4>
  </property>
  <property fmtid="{D5CDD505-2E9C-101B-9397-08002B2CF9AE}" pid="14" name="category">
    <vt:lpwstr>Roadmap and Product Discussion</vt:lpwstr>
  </property>
  <property fmtid="{D5CDD505-2E9C-101B-9397-08002B2CF9AE}" pid="15" name="contentStatus">
    <vt:lpwstr>Ongoing</vt:lpwstr>
  </property>
</Properties>
</file>